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E84E-2B18-4F0F-8CE4-A9974F0516E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6A97D-A542-4340-9D49-D927D8D5201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870" y="1360974"/>
            <a:ext cx="7912259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НАУЧНО-ПРАКТИЧЕСКАЯ КОНФЕРЕНЦИЯ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МЕЖДУНАРОДНЫМ УЧАСТИЕМ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 КОМФОРТНОЙ И БЕЗОПАСНОЙ  ОБРАЗОВАТЕЛЬНОЙ СРЕДЫ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СЕЛЬСКОЙ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7" t="9089" r="35782"/>
          <a:stretch>
            <a:fillRect/>
          </a:stretch>
        </p:blipFill>
        <p:spPr bwMode="auto">
          <a:xfrm>
            <a:off x="6703996" y="5805266"/>
            <a:ext cx="2406049" cy="105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10361" y="233963"/>
            <a:ext cx="6433639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768" y="6021288"/>
            <a:ext cx="4464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25-26 марта 2021 г. 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63449"/>
            <a:ext cx="604867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</a:rPr>
              <a:t>Министерство просвещения Российской Федерации</a:t>
            </a:r>
            <a:endParaRPr lang="ru-RU" sz="11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</a:rPr>
              <a:t>Департамент образования Ярославской области</a:t>
            </a:r>
            <a:endParaRPr lang="ru-RU" sz="11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</a:rPr>
              <a:t>ФГБОУ ВО «Ярославский государственный педагогический университет им. К.Д.Ушинского»</a:t>
            </a:r>
            <a:endParaRPr lang="ru-RU" sz="11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</a:rPr>
              <a:t>ГАУ ДПО Ярославской области «Институт развития образования»</a:t>
            </a:r>
            <a:endParaRPr lang="ru-RU" sz="11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</a:rPr>
              <a:t>Научный центр Российской академии образования на базе ЯГПУ </a:t>
            </a:r>
            <a:endParaRPr lang="ru-RU" sz="11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100" b="1" i="1" dirty="0">
                <a:solidFill>
                  <a:schemeClr val="accent2">
                    <a:lumMod val="50000"/>
                  </a:schemeClr>
                </a:solidFill>
              </a:rPr>
              <a:t>Межрегиональная научная лаборатория «Педагогика сельской школы»</a:t>
            </a:r>
            <a:endParaRPr lang="ru-RU" sz="1100" b="1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1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C:\Users\nnn\Documents\Data\__Для ректората\19-02-2019-старт-конкурсы\gerb1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1" t="13027" r="19068" b="13477"/>
          <a:stretch>
            <a:fillRect/>
          </a:stretch>
        </p:blipFill>
        <p:spPr bwMode="auto">
          <a:xfrm>
            <a:off x="179512" y="66560"/>
            <a:ext cx="521298" cy="86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nnn\Documents\Data\_Сайт ИРО\___баннеры-лого-иро\iro100x100-бел-фон-круг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3367"/>
            <a:ext cx="644780" cy="64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nnn\Documents\Data\_Сайт ИРО\_____слайдер\цом\1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7" t="12474" r="16782" b="12865"/>
          <a:stretch>
            <a:fillRect/>
          </a:stretch>
        </p:blipFill>
        <p:spPr bwMode="auto">
          <a:xfrm>
            <a:off x="1860870" y="292899"/>
            <a:ext cx="622898" cy="62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WPS Presentation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Николаевна Новикова</dc:creator>
  <cp:lastModifiedBy>Учитель_2</cp:lastModifiedBy>
  <cp:revision>25</cp:revision>
  <dcterms:created xsi:type="dcterms:W3CDTF">2020-03-25T10:05:00Z</dcterms:created>
  <dcterms:modified xsi:type="dcterms:W3CDTF">2022-01-02T07:30:39Z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162E027D87FE48C59D89E2C24A72AD8E</vt:lpwstr>
  </property>
  <property fmtid="{D5CDD505-2E9C-101B-9397-08002B2CF9AE}" pid="3" name="KSOProductBuildVer">
    <vt:lpwstr>1049-11.2.0.10426</vt:lpwstr>
  </property>
</Properties>
</file>